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8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3F84E-F973-4BB6-B901-17C316F8B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BE3B5B-944B-4489-BAE0-38549D87A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304E6-C8D8-4611-9339-15E77A358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61E4-0F56-40B0-A48A-1DBCFC5E12A5}" type="datetimeFigureOut">
              <a:rPr lang="hr-HR" smtClean="0"/>
              <a:t>15.5.2025.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2AAE3-0AE3-4A03-B239-92E23A17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ABB1B-B6A8-41C1-AE3B-FF13B7E0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2380-EF64-4078-9F52-E493A4A665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421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68A50-E884-4318-A7B5-BFFB48605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800296-45E2-477D-8501-9DE0B5DFF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BD666-40BA-45BD-9FF4-85BC11146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61E4-0F56-40B0-A48A-1DBCFC5E12A5}" type="datetimeFigureOut">
              <a:rPr lang="hr-HR" smtClean="0"/>
              <a:t>15.5.2025.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30176-3CF9-46D6-B0F7-B2F91DCAF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4BA46-2220-4D06-B821-B67B82023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2380-EF64-4078-9F52-E493A4A665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813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FCD41D-159B-4A01-8403-6C8695742A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E40547-BE06-4017-AA83-665A6478C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DA05C-76A6-40E1-A7E6-83C94BCDC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61E4-0F56-40B0-A48A-1DBCFC5E12A5}" type="datetimeFigureOut">
              <a:rPr lang="hr-HR" smtClean="0"/>
              <a:t>15.5.2025.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44C3F-62E4-48AD-9F72-8B9BE958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3E898-B24F-4FD0-AE5C-22528564D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2380-EF64-4078-9F52-E493A4A665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8499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9CC3-CA6D-4AD6-B128-2A99E16CF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A52D6-7657-430D-9B58-3FCB61ADA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9C458-05EF-43DD-BC62-9714DA209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61E4-0F56-40B0-A48A-1DBCFC5E12A5}" type="datetimeFigureOut">
              <a:rPr lang="hr-HR" smtClean="0"/>
              <a:t>15.5.2025.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A07C7-2CD8-4B3E-BCB5-603B4D1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19D3B-6E2F-49BB-A759-8DD0E5C8F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2380-EF64-4078-9F52-E493A4A665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60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D16A-89B4-4088-AB60-B8F541EBE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1C066-F938-407C-A26E-610D4EAC5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AD0CF-AC11-4AB5-BB00-E6C623B9A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61E4-0F56-40B0-A48A-1DBCFC5E12A5}" type="datetimeFigureOut">
              <a:rPr lang="hr-HR" smtClean="0"/>
              <a:t>15.5.2025.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471DE-88E0-4251-AA2A-DE4FDE284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7B16A-8A27-4427-AB57-4228CD94F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2380-EF64-4078-9F52-E493A4A665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728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8142B-8885-4D0A-90C6-AFC4B5141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F0C4D-6E68-44E4-B4E3-7E4DA3175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4BDEE-685E-4AC5-953E-C7F8BBFE8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14DEA-762B-446B-AC6D-782C8A2C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61E4-0F56-40B0-A48A-1DBCFC5E12A5}" type="datetimeFigureOut">
              <a:rPr lang="hr-HR" smtClean="0"/>
              <a:t>15.5.2025.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0D452-EA7A-45F8-97C0-84A0220BE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E8568-1A2E-4FD1-B5FB-728CA8733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2380-EF64-4078-9F52-E493A4A665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534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59156-E10D-44C5-BA4C-C1987D43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1A7F7-42E3-415B-94DA-CA3F5A322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53B735-5597-4FF3-B8B8-25D69DAFB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0B6CC-C022-40A1-A9BA-CF3BB30FD6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F861C9-A0E5-43D8-93FE-4EE3015992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2DE637-1195-4B82-BEA9-16F281B82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61E4-0F56-40B0-A48A-1DBCFC5E12A5}" type="datetimeFigureOut">
              <a:rPr lang="hr-HR" smtClean="0"/>
              <a:t>15.5.2025.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3A4C72-8CA0-4C79-99BE-CF7C10E20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BEBC6F-5504-443C-B4EE-4447F87E3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2380-EF64-4078-9F52-E493A4A665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560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B9642-626C-41EF-8D57-41E5B6B3B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E42589-39D1-4D23-820C-248C97F6D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61E4-0F56-40B0-A48A-1DBCFC5E12A5}" type="datetimeFigureOut">
              <a:rPr lang="hr-HR" smtClean="0"/>
              <a:t>15.5.2025.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CCDC59-59FC-4817-9CC6-8ADFD69A9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AAD85-2E2E-43C4-9A8F-D53D0AD7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2380-EF64-4078-9F52-E493A4A665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581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2EF3F5-6C9C-4E87-A33B-E38879BAD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61E4-0F56-40B0-A48A-1DBCFC5E12A5}" type="datetimeFigureOut">
              <a:rPr lang="hr-HR" smtClean="0"/>
              <a:t>15.5.2025.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E37961-69AC-4D20-A6FF-B87168426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FA4D8-7C37-4DE2-83C6-DE2AC011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2380-EF64-4078-9F52-E493A4A665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239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26852-611A-4529-B92F-992C812EC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1AE95-9557-4A1D-A44D-24B1920D4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2A5E46-CC8F-4F45-8C73-FF3864454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43779-6FF0-481C-8266-95E8D0334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61E4-0F56-40B0-A48A-1DBCFC5E12A5}" type="datetimeFigureOut">
              <a:rPr lang="hr-HR" smtClean="0"/>
              <a:t>15.5.2025.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AEC050-2D3B-4773-A541-AA44CEC8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66637-6232-4694-97AC-835D891C1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2380-EF64-4078-9F52-E493A4A665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621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C3B04-24D1-43BC-B8CC-72EFF4356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338B36-FC9F-4C3C-8798-5D0A31096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7381B8-D95E-4402-9DAF-885267CAA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C7D0F4-B33F-40F0-8C12-922CC18FB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61E4-0F56-40B0-A48A-1DBCFC5E12A5}" type="datetimeFigureOut">
              <a:rPr lang="hr-HR" smtClean="0"/>
              <a:t>15.5.2025.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9A41F8-F67C-4191-8565-FA98D45FB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4231F-D273-43B9-B9A1-7B07399B6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2380-EF64-4078-9F52-E493A4A665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643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959673-11B2-44FC-AC5F-4E68E97A8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4C4E1-8D05-40AC-B576-1F8235649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F918E-4FC7-4E92-818C-B68FE5335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461E4-0F56-40B0-A48A-1DBCFC5E12A5}" type="datetimeFigureOut">
              <a:rPr lang="hr-HR" smtClean="0"/>
              <a:t>15.5.2025.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E1CE7-44B4-449F-B0E3-C48DA6916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E2E77-DD84-47CC-872A-16E35F1CE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12380-EF64-4078-9F52-E493A4A665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34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1E488-13C8-4CCE-89F5-83A0899AF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9960" y="375576"/>
            <a:ext cx="9144000" cy="2387600"/>
          </a:xfrm>
        </p:spPr>
        <p:txBody>
          <a:bodyPr/>
          <a:lstStyle/>
          <a:p>
            <a:r>
              <a:rPr lang="hr-HR" dirty="0"/>
              <a:t>PONAVLJANJE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6A3AD9-285F-43C8-928D-C4A16D345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8364" y="5385791"/>
            <a:ext cx="9144000" cy="1655762"/>
          </a:xfrm>
        </p:spPr>
        <p:txBody>
          <a:bodyPr>
            <a:normAutofit/>
          </a:bodyPr>
          <a:lstStyle/>
          <a:p>
            <a:r>
              <a:rPr lang="hr-HR" sz="5400" dirty="0"/>
              <a:t>ZAPADNA I SJEVERNA EUROPA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074DFA-76C9-4653-BE37-7BF375C39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72" y="375576"/>
            <a:ext cx="5401585" cy="461704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B7E2A61-BE4F-47B1-908F-B200AB8ED1BA}"/>
              </a:ext>
            </a:extLst>
          </p:cNvPr>
          <p:cNvSpPr/>
          <p:nvPr/>
        </p:nvSpPr>
        <p:spPr>
          <a:xfrm>
            <a:off x="603504" y="1569376"/>
            <a:ext cx="1627632" cy="26226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CAD9490-FDAF-45C4-A028-A5F11AE79D2D}"/>
              </a:ext>
            </a:extLst>
          </p:cNvPr>
          <p:cNvSpPr/>
          <p:nvPr/>
        </p:nvSpPr>
        <p:spPr>
          <a:xfrm>
            <a:off x="301504" y="273313"/>
            <a:ext cx="3093720" cy="2245360"/>
          </a:xfrm>
          <a:prstGeom prst="ellipse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764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225C90-103C-486C-8EBD-908049FDA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06" y="213403"/>
            <a:ext cx="4627006" cy="64311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5462FF-F57F-4254-B185-373EA2271FB6}"/>
              </a:ext>
            </a:extLst>
          </p:cNvPr>
          <p:cNvSpPr txBox="1"/>
          <p:nvPr/>
        </p:nvSpPr>
        <p:spPr>
          <a:xfrm>
            <a:off x="5943600" y="850392"/>
            <a:ext cx="59161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Zadatke riješi na slijepoj karti! </a:t>
            </a:r>
          </a:p>
          <a:p>
            <a:endParaRPr lang="hr-HR" dirty="0"/>
          </a:p>
          <a:p>
            <a:pPr marL="342900" indent="-342900">
              <a:buAutoNum type="alphaLcParenR"/>
            </a:pPr>
            <a:r>
              <a:rPr lang="hr-HR" dirty="0"/>
              <a:t>Crvenom bojom oboji Luksemburg. </a:t>
            </a:r>
          </a:p>
          <a:p>
            <a:endParaRPr lang="hr-HR" dirty="0"/>
          </a:p>
          <a:p>
            <a:pPr marL="342900" indent="-342900">
              <a:buAutoNum type="alphaLcParenR"/>
            </a:pPr>
            <a:r>
              <a:rPr lang="hr-HR" dirty="0"/>
              <a:t>Zelenom bojom oboji Republiku Irsku. </a:t>
            </a:r>
          </a:p>
          <a:p>
            <a:pPr marL="342900" indent="-342900">
              <a:buAutoNum type="alphaLcParenR"/>
            </a:pPr>
            <a:endParaRPr lang="hr-HR" dirty="0"/>
          </a:p>
          <a:p>
            <a:pPr marL="342900" indent="-342900">
              <a:buAutoNum type="alphaLcParenR"/>
            </a:pPr>
            <a:r>
              <a:rPr lang="hr-HR" dirty="0"/>
              <a:t>U kvadratiće upiši brojeve za  gradove:  </a:t>
            </a:r>
          </a:p>
          <a:p>
            <a:endParaRPr lang="hr-HR" dirty="0"/>
          </a:p>
          <a:p>
            <a:r>
              <a:rPr lang="hr-HR" dirty="0"/>
              <a:t>1- Cork   2- Liverpool   3- Toulouse   4- </a:t>
            </a:r>
            <a:r>
              <a:rPr lang="hr-HR" dirty="0" err="1"/>
              <a:t>Lille</a:t>
            </a:r>
            <a:r>
              <a:rPr lang="hr-HR" dirty="0"/>
              <a:t>   5- </a:t>
            </a:r>
            <a:r>
              <a:rPr lang="hr-HR" dirty="0" err="1"/>
              <a:t>Lyon</a:t>
            </a:r>
            <a:r>
              <a:rPr lang="hr-HR" dirty="0"/>
              <a:t>  </a:t>
            </a:r>
          </a:p>
          <a:p>
            <a:endParaRPr lang="hr-HR" dirty="0"/>
          </a:p>
          <a:p>
            <a:r>
              <a:rPr lang="hr-HR" dirty="0"/>
              <a:t>6- Birmingham  7- Glasgow    8 – </a:t>
            </a:r>
            <a:r>
              <a:rPr lang="hr-HR" dirty="0" err="1"/>
              <a:t>Antwerpen</a:t>
            </a:r>
            <a:r>
              <a:rPr lang="hr-HR" dirty="0"/>
              <a:t> </a:t>
            </a:r>
          </a:p>
          <a:p>
            <a:endParaRPr lang="hr-HR" dirty="0"/>
          </a:p>
          <a:p>
            <a:r>
              <a:rPr lang="hr-HR" dirty="0"/>
              <a:t>d) Upiši slovo E na mjestu </a:t>
            </a:r>
            <a:r>
              <a:rPr lang="hr-HR" dirty="0" err="1"/>
              <a:t>Europoorta</a:t>
            </a:r>
            <a:r>
              <a:rPr lang="hr-HR" dirty="0"/>
              <a:t> 1. </a:t>
            </a:r>
          </a:p>
          <a:p>
            <a:endParaRPr lang="hr-HR" dirty="0"/>
          </a:p>
          <a:p>
            <a:r>
              <a:rPr lang="hr-HR" dirty="0"/>
              <a:t>e) Upiši broj 9 na mjestu francuskog grada koji je važna luka i sjedište Europskog parlamenta.</a:t>
            </a:r>
          </a:p>
          <a:p>
            <a:endParaRPr lang="hr-HR" dirty="0"/>
          </a:p>
          <a:p>
            <a:r>
              <a:rPr lang="hr-HR" dirty="0"/>
              <a:t>f) Upiši broj 10 na mjestu glavnog grada Škotske. </a:t>
            </a:r>
          </a:p>
          <a:p>
            <a:endParaRPr lang="hr-HR" dirty="0"/>
          </a:p>
          <a:p>
            <a:r>
              <a:rPr lang="hr-HR" dirty="0"/>
              <a:t>g) Upiši broj 11 na mjestu grada u kojem je sjedište NATO-a.</a:t>
            </a:r>
          </a:p>
          <a:p>
            <a:pPr marL="342900" indent="-342900">
              <a:buAutoNum type="alphaLcParenR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5549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86F153-A00F-4216-BEDD-9C875572B644}"/>
              </a:ext>
            </a:extLst>
          </p:cNvPr>
          <p:cNvSpPr/>
          <p:nvPr/>
        </p:nvSpPr>
        <p:spPr>
          <a:xfrm>
            <a:off x="921968" y="1194507"/>
            <a:ext cx="863351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i) Upiši slovo K na mjestu </a:t>
            </a:r>
            <a:r>
              <a:rPr lang="hr-HR" dirty="0" err="1"/>
              <a:t>Kambrijskog</a:t>
            </a:r>
            <a:r>
              <a:rPr lang="hr-HR" dirty="0"/>
              <a:t> gorja. </a:t>
            </a:r>
          </a:p>
          <a:p>
            <a:endParaRPr lang="hr-HR" dirty="0"/>
          </a:p>
          <a:p>
            <a:r>
              <a:rPr lang="hr-HR" dirty="0"/>
              <a:t>j) Upiši slovo A na mjestu Azurne obale</a:t>
            </a:r>
          </a:p>
          <a:p>
            <a:endParaRPr lang="hr-HR" dirty="0"/>
          </a:p>
          <a:p>
            <a:r>
              <a:rPr lang="hr-HR" dirty="0"/>
              <a:t>l) Zaokruži prostor najvećih fjordova na Britanskom otočju.</a:t>
            </a:r>
          </a:p>
          <a:p>
            <a:endParaRPr lang="hr-HR" dirty="0"/>
          </a:p>
          <a:p>
            <a:r>
              <a:rPr lang="hr-HR" dirty="0"/>
              <a:t>m) Znakom X označi položaj Doverskih vrata. </a:t>
            </a:r>
          </a:p>
          <a:p>
            <a:endParaRPr lang="hr-HR" dirty="0"/>
          </a:p>
          <a:p>
            <a:r>
              <a:rPr lang="hr-HR" dirty="0"/>
              <a:t>n) Slovom B označi položaj Biskajskog zaljeva.</a:t>
            </a:r>
          </a:p>
          <a:p>
            <a:pPr marL="342900" indent="-342900">
              <a:buAutoNum type="alphaLcParenR"/>
            </a:pPr>
            <a:endParaRPr lang="hr-HR" dirty="0"/>
          </a:p>
          <a:p>
            <a:r>
              <a:rPr lang="hr-HR" dirty="0"/>
              <a:t>nj) Upiši slovo P na mjestu </a:t>
            </a:r>
            <a:r>
              <a:rPr lang="hr-HR" dirty="0" err="1"/>
              <a:t>Penina</a:t>
            </a:r>
            <a:r>
              <a:rPr lang="hr-HR" dirty="0"/>
              <a:t>. </a:t>
            </a:r>
          </a:p>
          <a:p>
            <a:r>
              <a:rPr lang="hr-HR" dirty="0"/>
              <a:t> </a:t>
            </a:r>
          </a:p>
          <a:p>
            <a:r>
              <a:rPr lang="hr-HR" dirty="0"/>
              <a:t>o) Slovom U označite zemlju s najvišim stupnjem urbanizacije </a:t>
            </a:r>
          </a:p>
          <a:p>
            <a:endParaRPr lang="hr-HR" dirty="0"/>
          </a:p>
          <a:p>
            <a:r>
              <a:rPr lang="hr-HR" dirty="0"/>
              <a:t>p) Upišite slovo N uz grad UK poznat po preradi nafte.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3FFF03-FCD7-48B2-9BE7-134C0FF01238}"/>
              </a:ext>
            </a:extLst>
          </p:cNvPr>
          <p:cNvSpPr/>
          <p:nvPr/>
        </p:nvSpPr>
        <p:spPr>
          <a:xfrm>
            <a:off x="921969" y="729734"/>
            <a:ext cx="425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h) Plavom bojom podebljaj tok rijeke </a:t>
            </a:r>
            <a:r>
              <a:rPr lang="hr-HR" dirty="0" err="1"/>
              <a:t>Loire</a:t>
            </a:r>
            <a:r>
              <a:rPr lang="hr-H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29237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52569F-77DD-41B5-96C5-3EA47BE5443F}"/>
              </a:ext>
            </a:extLst>
          </p:cNvPr>
          <p:cNvSpPr txBox="1"/>
          <p:nvPr/>
        </p:nvSpPr>
        <p:spPr>
          <a:xfrm>
            <a:off x="1773936" y="786384"/>
            <a:ext cx="875553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s) Ucrtajte znak grozda za grad u </a:t>
            </a:r>
            <a:r>
              <a:rPr lang="hr-HR" dirty="0" err="1"/>
              <a:t>Akvitanskoj</a:t>
            </a:r>
            <a:r>
              <a:rPr lang="hr-HR" dirty="0"/>
              <a:t> zavali poznat po proizvodnji vina. </a:t>
            </a:r>
          </a:p>
          <a:p>
            <a:endParaRPr lang="hr-HR" dirty="0"/>
          </a:p>
          <a:p>
            <a:r>
              <a:rPr lang="hr-HR" dirty="0"/>
              <a:t>t) Upiši slovo PO na mjestu zemlje poznate  po </a:t>
            </a:r>
            <a:r>
              <a:rPr lang="hr-HR" dirty="0" err="1"/>
              <a:t>polderima</a:t>
            </a:r>
            <a:r>
              <a:rPr lang="hr-HR" dirty="0"/>
              <a:t>. </a:t>
            </a:r>
          </a:p>
          <a:p>
            <a:endParaRPr lang="hr-HR" dirty="0"/>
          </a:p>
          <a:p>
            <a:r>
              <a:rPr lang="hr-HR" dirty="0"/>
              <a:t>u) Brojem 2 označi državu zapadne Europe koja ima dva službena jezika. </a:t>
            </a:r>
          </a:p>
          <a:p>
            <a:endParaRPr lang="hr-HR" dirty="0"/>
          </a:p>
          <a:p>
            <a:r>
              <a:rPr lang="hr-HR" dirty="0"/>
              <a:t>v) Slovima NE označi zemlju koja veliki dio svoje energije dobiva u nuklearnim elektranama. </a:t>
            </a:r>
          </a:p>
          <a:p>
            <a:endParaRPr lang="hr-HR" dirty="0"/>
          </a:p>
          <a:p>
            <a:r>
              <a:rPr lang="hr-HR" dirty="0"/>
              <a:t>y) Znakom Y označi položaj Lionskog zaljeva.</a:t>
            </a:r>
          </a:p>
        </p:txBody>
      </p:sp>
    </p:spTree>
    <p:extLst>
      <p:ext uri="{BB962C8B-B14F-4D97-AF65-F5344CB8AC3E}">
        <p14:creationId xmlns:p14="http://schemas.microsoft.com/office/powerpoint/2010/main" val="3833743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E7356D-8A29-7F75-19F2-366744D71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437" y="118625"/>
            <a:ext cx="5081154" cy="680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89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B661E4-37D5-48F2-A47E-3B035A9C9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254" y="251898"/>
            <a:ext cx="5004962" cy="63542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7400FE-F36F-4985-B0C5-771B2C41A48C}"/>
              </a:ext>
            </a:extLst>
          </p:cNvPr>
          <p:cNvSpPr/>
          <p:nvPr/>
        </p:nvSpPr>
        <p:spPr>
          <a:xfrm>
            <a:off x="6842904" y="647438"/>
            <a:ext cx="46602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Zadatke riješi na slijepoj karti!</a:t>
            </a:r>
          </a:p>
          <a:p>
            <a:endParaRPr lang="pl-PL" dirty="0"/>
          </a:p>
          <a:p>
            <a:r>
              <a:rPr lang="pl-PL" dirty="0"/>
              <a:t>a) Crvenom bojom oboji prostor Estonije.</a:t>
            </a:r>
          </a:p>
          <a:p>
            <a:endParaRPr lang="pl-PL" dirty="0"/>
          </a:p>
          <a:p>
            <a:pPr marL="342900" indent="-342900">
              <a:buAutoNum type="alphaLcParenR" startAt="2"/>
            </a:pPr>
            <a:r>
              <a:rPr lang="pl-PL" dirty="0"/>
              <a:t>Slovom B označi Botniči zaljev. </a:t>
            </a:r>
          </a:p>
          <a:p>
            <a:pPr marL="342900" indent="-342900">
              <a:buAutoNum type="alphaLcParenR" startAt="2"/>
            </a:pPr>
            <a:endParaRPr lang="pl-PL" dirty="0"/>
          </a:p>
          <a:p>
            <a:pPr marL="342900" indent="-342900">
              <a:buAutoNum type="alphaLcParenR" startAt="2"/>
            </a:pPr>
            <a:r>
              <a:rPr lang="pl-PL" dirty="0"/>
              <a:t>Slovom R označite Riški zaljev </a:t>
            </a:r>
          </a:p>
          <a:p>
            <a:endParaRPr lang="pl-PL" dirty="0"/>
          </a:p>
          <a:p>
            <a:pPr marL="342900" indent="-342900">
              <a:buAutoNum type="alphaLcParenR" startAt="2"/>
            </a:pPr>
            <a:r>
              <a:rPr lang="pl-PL" dirty="0"/>
              <a:t>Slovom K označite Kattegat </a:t>
            </a:r>
          </a:p>
          <a:p>
            <a:endParaRPr lang="pl-PL" dirty="0"/>
          </a:p>
          <a:p>
            <a:r>
              <a:rPr lang="pl-PL" dirty="0"/>
              <a:t>e) Strelicom označite prolaz Sund.</a:t>
            </a:r>
          </a:p>
          <a:p>
            <a:endParaRPr lang="pl-PL" dirty="0"/>
          </a:p>
          <a:p>
            <a:r>
              <a:rPr lang="pl-PL" dirty="0"/>
              <a:t>f) Slovom F označite zemlju s najvećim brojem fjordova.</a:t>
            </a:r>
          </a:p>
          <a:p>
            <a:endParaRPr lang="pl-PL" dirty="0"/>
          </a:p>
          <a:p>
            <a:r>
              <a:rPr lang="pl-PL" dirty="0"/>
              <a:t>g) Slovom T označite zemlje s najvećim šumskim bogatstvom – tajgama. </a:t>
            </a:r>
          </a:p>
          <a:p>
            <a:pPr marL="342900" indent="-342900">
              <a:buAutoNum type="alphaLcParenR" startAt="2"/>
            </a:pPr>
            <a:endParaRPr lang="pl-PL" dirty="0"/>
          </a:p>
          <a:p>
            <a:r>
              <a:rPr lang="pl-PL" dirty="0"/>
              <a:t>h) Znakom čovjeka označite najrjeđe naseljenu zemlju. </a:t>
            </a:r>
          </a:p>
        </p:txBody>
      </p:sp>
    </p:spTree>
    <p:extLst>
      <p:ext uri="{BB962C8B-B14F-4D97-AF65-F5344CB8AC3E}">
        <p14:creationId xmlns:p14="http://schemas.microsoft.com/office/powerpoint/2010/main" val="1155160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690D9C-A1AC-4A42-956B-20D65B236450}"/>
              </a:ext>
            </a:extLst>
          </p:cNvPr>
          <p:cNvSpPr txBox="1"/>
          <p:nvPr/>
        </p:nvSpPr>
        <p:spPr>
          <a:xfrm>
            <a:off x="758952" y="394692"/>
            <a:ext cx="9800312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AutoNum type="romanLcParenR"/>
            </a:pPr>
            <a:r>
              <a:rPr lang="hr-HR" dirty="0"/>
              <a:t>Ucrtajte dva čovječuljka na mjesto zemlje s najvećom gustoćom naseljenosti. </a:t>
            </a:r>
          </a:p>
          <a:p>
            <a:endParaRPr lang="hr-HR" dirty="0"/>
          </a:p>
          <a:p>
            <a:r>
              <a:rPr lang="hr-HR" dirty="0"/>
              <a:t>j) Upišite slovom EE na mjesto zemlje koja proizvodi najviše električne energije po stanovniku. </a:t>
            </a:r>
          </a:p>
          <a:p>
            <a:endParaRPr lang="hr-HR" dirty="0"/>
          </a:p>
          <a:p>
            <a:r>
              <a:rPr lang="hr-HR" dirty="0"/>
              <a:t>k) Ucrtajte znak ribe uz zemalja s najvećim ulovom ribe. </a:t>
            </a:r>
          </a:p>
          <a:p>
            <a:endParaRPr lang="hr-HR" dirty="0"/>
          </a:p>
          <a:p>
            <a:r>
              <a:rPr lang="hr-HR" dirty="0"/>
              <a:t>l) Upišite Fe na mjesto zemlje s najvećim bogatstvom željezne rude. </a:t>
            </a:r>
          </a:p>
          <a:p>
            <a:endParaRPr lang="hr-HR" dirty="0"/>
          </a:p>
          <a:p>
            <a:r>
              <a:rPr lang="hr-HR" dirty="0"/>
              <a:t>m) Upišite slovo S na mjestu norveškog grada poznatog po preradi nafte. </a:t>
            </a:r>
          </a:p>
          <a:p>
            <a:endParaRPr lang="hr-HR" dirty="0"/>
          </a:p>
          <a:p>
            <a:r>
              <a:rPr lang="hr-HR" dirty="0"/>
              <a:t>n) Upišite X na mjestu kvadratića koji označava položaj najveće švedske morske luke.</a:t>
            </a:r>
          </a:p>
          <a:p>
            <a:endParaRPr lang="hr-HR" dirty="0"/>
          </a:p>
          <a:p>
            <a:r>
              <a:rPr lang="hr-HR" dirty="0"/>
              <a:t>nj) </a:t>
            </a:r>
            <a:r>
              <a:rPr lang="hr-HR" dirty="0" err="1"/>
              <a:t>Iscrtkajte</a:t>
            </a:r>
            <a:r>
              <a:rPr lang="hr-HR" dirty="0"/>
              <a:t> na karti prostor Baltičkog štita.  </a:t>
            </a:r>
          </a:p>
          <a:p>
            <a:endParaRPr lang="hr-HR" dirty="0"/>
          </a:p>
          <a:p>
            <a:r>
              <a:rPr lang="hr-HR" dirty="0"/>
              <a:t>o) Upišite slovo G na mjestu države poznate po vulkanima,  gejzirima i korištenju geotermalne energije </a:t>
            </a:r>
          </a:p>
          <a:p>
            <a:endParaRPr lang="hr-HR" dirty="0"/>
          </a:p>
          <a:p>
            <a:r>
              <a:rPr lang="hr-HR" dirty="0"/>
              <a:t>p) U kvadratiće upišite brojeve za gradove: </a:t>
            </a:r>
          </a:p>
          <a:p>
            <a:endParaRPr lang="hr-HR" dirty="0"/>
          </a:p>
          <a:p>
            <a:r>
              <a:rPr lang="hr-HR" dirty="0"/>
              <a:t>1- Reykjavik   2- Helsinki     3- Kopenhagen    4-  </a:t>
            </a:r>
            <a:r>
              <a:rPr lang="hr-HR" dirty="0" err="1"/>
              <a:t>Malmo</a:t>
            </a:r>
            <a:r>
              <a:rPr lang="hr-HR" dirty="0"/>
              <a:t>    5- Bergen    </a:t>
            </a:r>
          </a:p>
          <a:p>
            <a:endParaRPr lang="hr-HR" dirty="0"/>
          </a:p>
          <a:p>
            <a:r>
              <a:rPr lang="hr-HR" dirty="0"/>
              <a:t>6-  Oslo     7- Riga   8-Vilnius.   </a:t>
            </a:r>
          </a:p>
          <a:p>
            <a:endParaRPr lang="hr-HR" dirty="0"/>
          </a:p>
          <a:p>
            <a:r>
              <a:rPr lang="hr-H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74001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916604-DABD-F0DC-9199-73ED1A04F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090" y="0"/>
            <a:ext cx="5592127" cy="691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91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456</Words>
  <Application>Microsoft Office PowerPoint</Application>
  <PresentationFormat>Widescreen</PresentationFormat>
  <Paragraphs>86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PONAVLJANJE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PONAVLJANJE</dc:title>
  <dc:creator>Ružica IVANKOVIĆ CIOTTI</dc:creator>
  <cp:lastModifiedBy>Ružica IVANKOVIĆ CIOTTI</cp:lastModifiedBy>
  <cp:revision>17</cp:revision>
  <dcterms:created xsi:type="dcterms:W3CDTF">2021-02-05T09:04:02Z</dcterms:created>
  <dcterms:modified xsi:type="dcterms:W3CDTF">2025-05-15T07:02:21Z</dcterms:modified>
</cp:coreProperties>
</file>