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9" r:id="rId4"/>
    <p:sldId id="266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87367-D442-7832-FCFA-2A5146B4F5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25F924-BBFC-D3B7-3355-479BF31371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AE2720-6EAC-C3CA-3513-76942954C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AC4FF-C57B-49FD-B955-566F98AF82BD}" type="datetimeFigureOut">
              <a:rPr lang="hr-HR" smtClean="0"/>
              <a:t>25.5.2025.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3AC0B1-21CF-2BE0-7868-C1D73E3A8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FE7238-C6AA-2E59-80FB-678B8FF57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5E287-7843-4806-90D5-50B657E919B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36036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EC533-E4D7-A3C5-B05E-17D66478B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41F08F-4CD7-4B2B-8D7C-EC99E6EDD8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ED8B54-40F2-389C-16A1-7E40FAA79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AC4FF-C57B-49FD-B955-566F98AF82BD}" type="datetimeFigureOut">
              <a:rPr lang="hr-HR" smtClean="0"/>
              <a:t>25.5.2025.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888074-102D-AA21-90A4-81C74AD32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ECC8F5-0C38-41FE-0425-FEDBEA1F1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5E287-7843-4806-90D5-50B657E919B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23711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5291EE-809A-9957-819B-55BDF96964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DA5E0C-B9F9-FE3B-3B7D-87626FBEA4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1B8F05-9FB6-93B1-04EA-0E04A1F9D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AC4FF-C57B-49FD-B955-566F98AF82BD}" type="datetimeFigureOut">
              <a:rPr lang="hr-HR" smtClean="0"/>
              <a:t>25.5.2025.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169AA0-8138-9F79-AD22-3EC2BB30C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F5F00-3456-81C4-4383-D72A2B0C1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5E287-7843-4806-90D5-50B657E919B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2350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FD20F-907F-CB59-2958-14C45102E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50CCFF-9973-3838-81B5-C9D8E27520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B1A523-6C23-057A-FC5A-9B92138F5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AC4FF-C57B-49FD-B955-566F98AF82BD}" type="datetimeFigureOut">
              <a:rPr lang="hr-HR" smtClean="0"/>
              <a:t>25.5.2025.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F48AFD-87E0-072F-EAD6-8E681436B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6A92C2-003C-32A5-17E5-23130E4AC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5E287-7843-4806-90D5-50B657E919B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91386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CF551-0777-37CB-508E-A46A4E400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8EF9A3-3DD6-B6EE-B5FD-7345508FD5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068590-4297-F40D-6792-018F6BC4F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AC4FF-C57B-49FD-B955-566F98AF82BD}" type="datetimeFigureOut">
              <a:rPr lang="hr-HR" smtClean="0"/>
              <a:t>25.5.2025.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EBB597-A3CA-AA98-BD9B-2CFB49856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356B6-F010-31E1-8699-A056410CC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5E287-7843-4806-90D5-50B657E919B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4900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1981C-9165-58B4-3DC4-CE34A6188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7519C-E65F-3DE4-EE6E-E5DBBCDDA0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2A9234-0B14-534B-9D78-DB9340A288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98E4B2-9EE4-0C3A-D0C8-DAC864393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AC4FF-C57B-49FD-B955-566F98AF82BD}" type="datetimeFigureOut">
              <a:rPr lang="hr-HR" smtClean="0"/>
              <a:t>25.5.2025.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5990C0-CC8C-1099-F3A8-733F09FBC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6E70A8-A7DE-60B1-50BB-6CCB59C7F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5E287-7843-4806-90D5-50B657E919B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36687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86E40-FF43-E6E6-0D46-6417D01B5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C45107-2E40-16D2-63FB-29A5D26A0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98A61C-E403-7F4D-3E31-4CC40105E6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108EB5-D539-3C6F-595A-7AD67C2400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491474-B7A6-444F-A93B-3DC134C9A5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B8A65C-B8EB-4320-F1D8-8C1214773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AC4FF-C57B-49FD-B955-566F98AF82BD}" type="datetimeFigureOut">
              <a:rPr lang="hr-HR" smtClean="0"/>
              <a:t>25.5.2025.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4F1BB6-5A7A-6C18-8952-8C55DB514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2FDBE5-1A2B-7815-ED46-F6B7ACCAB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5E287-7843-4806-90D5-50B657E919B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52486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9FB05-88C5-2B38-5ECD-CC5B5E484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CF6F85-F5F7-37B7-9464-EBA3D9211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AC4FF-C57B-49FD-B955-566F98AF82BD}" type="datetimeFigureOut">
              <a:rPr lang="hr-HR" smtClean="0"/>
              <a:t>25.5.2025.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9E6822-8047-C4AA-ACC1-4330A90C7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718CC6-E581-EA5D-F813-1F1A9225A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5E287-7843-4806-90D5-50B657E919B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71914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5BEA6E-DA66-28F3-D52B-EB43A87B7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AC4FF-C57B-49FD-B955-566F98AF82BD}" type="datetimeFigureOut">
              <a:rPr lang="hr-HR" smtClean="0"/>
              <a:t>25.5.2025.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7DB1AE-4209-8392-B8A7-5E9C88AC7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59B982-CD11-BBF6-F1A6-B75148276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5E287-7843-4806-90D5-50B657E919B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512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C8CE3-D5C7-8CBD-830D-939559945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D11A6-8405-5F63-225F-A19D8D3CDF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F45DF1-D28D-F04F-FE5B-3E6B5CC157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D26F54-64DB-30DB-0818-4A7A4522A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AC4FF-C57B-49FD-B955-566F98AF82BD}" type="datetimeFigureOut">
              <a:rPr lang="hr-HR" smtClean="0"/>
              <a:t>25.5.2025.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640AD1-A9C6-EC8A-1E9E-DD815560E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50B9EE-D92C-FF6A-4770-947923637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5E287-7843-4806-90D5-50B657E919B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65985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889D4-CE27-F60E-A7A5-DD8BB151D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71A98F-81CC-1557-4E29-304182F955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082379-E739-335A-48D4-2497D8537C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03C2D1-5559-EF8B-B638-87C2A16F4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AC4FF-C57B-49FD-B955-566F98AF82BD}" type="datetimeFigureOut">
              <a:rPr lang="hr-HR" smtClean="0"/>
              <a:t>25.5.2025.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FD8506-3F38-D3EE-A1D3-C484ACA11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3D6D76-11F6-6347-030F-1C06AB806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5E287-7843-4806-90D5-50B657E919B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93364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BC7D9D-C80B-6969-AB06-BE0493C1D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F62165-6FCF-49B1-2320-09591ECEE9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8472BA-F12A-C362-9EB9-D69C538B80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AC4FF-C57B-49FD-B955-566F98AF82BD}" type="datetimeFigureOut">
              <a:rPr lang="hr-HR" smtClean="0"/>
              <a:t>25.5.2025.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084E9-8A23-59DA-6545-27A50DC5BC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16DDFD-BA9D-AD5E-8356-05C9D9FBFD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5E287-7843-4806-90D5-50B657E919B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74609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0683F-DC1F-6906-C5B5-4CFB1835D5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Igre za ponavljanje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B69F06-53B4-C771-C301-32984D78D1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09044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map of the world&#10;&#10;Description automatically generated with low confidence">
            <a:extLst>
              <a:ext uri="{FF2B5EF4-FFF2-40B4-BE49-F238E27FC236}">
                <a16:creationId xmlns:a16="http://schemas.microsoft.com/office/drawing/2014/main" id="{21AF24CF-63E3-C9CA-A57A-17F58AB784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0116" y="246374"/>
            <a:ext cx="5289755" cy="6510467"/>
          </a:xfrm>
          <a:prstGeom prst="rect">
            <a:avLst/>
          </a:prstGeom>
          <a:ln>
            <a:noFill/>
          </a:ln>
        </p:spPr>
      </p:pic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639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>
            <a:extLst>
              <a:ext uri="{FF2B5EF4-FFF2-40B4-BE49-F238E27FC236}">
                <a16:creationId xmlns:a16="http://schemas.microsoft.com/office/drawing/2014/main" id="{BD0662B5-1E24-42B3-A064-B1A35D8455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0200" y="753533"/>
            <a:ext cx="5461000" cy="5461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AFC6060-2841-F1A3-B871-AE42C1ABA666}"/>
              </a:ext>
            </a:extLst>
          </p:cNvPr>
          <p:cNvSpPr txBox="1"/>
          <p:nvPr/>
        </p:nvSpPr>
        <p:spPr>
          <a:xfrm>
            <a:off x="1908313" y="1431235"/>
            <a:ext cx="1125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1.Križaljka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1087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1D88CBF-8B94-F200-800E-860CCF1C2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1059126"/>
            <a:ext cx="4471987" cy="434631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47F2085-AEE9-F778-257C-294DE6BE5843}"/>
              </a:ext>
            </a:extLst>
          </p:cNvPr>
          <p:cNvSpPr txBox="1"/>
          <p:nvPr/>
        </p:nvSpPr>
        <p:spPr>
          <a:xfrm>
            <a:off x="432619" y="1524000"/>
            <a:ext cx="3447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2. Reljef i vode Amerike – razvrstaj </a:t>
            </a:r>
          </a:p>
        </p:txBody>
      </p:sp>
    </p:spTree>
    <p:extLst>
      <p:ext uri="{BB962C8B-B14F-4D97-AF65-F5344CB8AC3E}">
        <p14:creationId xmlns:p14="http://schemas.microsoft.com/office/powerpoint/2010/main" val="3360132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6D750F4-D795-73CD-BAB4-C9709AFEC4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6547" y="1116156"/>
            <a:ext cx="5263861" cy="526386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C0F5988-DAED-BCE7-935A-D1A3A921A7D2}"/>
              </a:ext>
            </a:extLst>
          </p:cNvPr>
          <p:cNvSpPr txBox="1"/>
          <p:nvPr/>
        </p:nvSpPr>
        <p:spPr>
          <a:xfrm>
            <a:off x="852055" y="1724891"/>
            <a:ext cx="2785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3. Poveži- klima i vegetacija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8760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5B33AB4-1DD4-3056-1374-B8F3D76AAF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0106" y="643467"/>
            <a:ext cx="5431787" cy="5571065"/>
          </a:xfrm>
          <a:prstGeom prst="rect">
            <a:avLst/>
          </a:prstGeom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07B9CED-B615-EC11-B492-51CD5210AFEB}"/>
              </a:ext>
            </a:extLst>
          </p:cNvPr>
          <p:cNvSpPr txBox="1"/>
          <p:nvPr/>
        </p:nvSpPr>
        <p:spPr>
          <a:xfrm>
            <a:off x="698090" y="1494503"/>
            <a:ext cx="2536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4. Poveži: gradovi SAD-a </a:t>
            </a:r>
          </a:p>
        </p:txBody>
      </p:sp>
    </p:spTree>
    <p:extLst>
      <p:ext uri="{BB962C8B-B14F-4D97-AF65-F5344CB8AC3E}">
        <p14:creationId xmlns:p14="http://schemas.microsoft.com/office/powerpoint/2010/main" val="878649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B6C71AB-B406-504A-1F7A-E3E5E6AB6326}"/>
              </a:ext>
            </a:extLst>
          </p:cNvPr>
          <p:cNvSpPr txBox="1"/>
          <p:nvPr/>
        </p:nvSpPr>
        <p:spPr>
          <a:xfrm>
            <a:off x="1035465" y="579358"/>
            <a:ext cx="10642521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hr-HR" sz="2800" dirty="0"/>
              <a:t>Na karti Amerike označi:       Ne zaboravi legendu!!! </a:t>
            </a:r>
            <a:r>
              <a:rPr lang="hr-HR" dirty="0"/>
              <a:t>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hr-HR" sz="2400" dirty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hr-HR" sz="2800" dirty="0"/>
              <a:t>Znakom @ položaj Silicijske doline.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hr-HR" sz="2800" dirty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hr-HR" sz="2800" dirty="0"/>
              <a:t>Ucrtaj tok rijeke Colorado.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hr-HR" sz="2800" dirty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hr-HR" sz="2800" dirty="0"/>
              <a:t>Oboji prostor poluotoka Floride.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hr-HR" sz="2800" dirty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hr-HR" sz="2800" dirty="0"/>
              <a:t>Znakovima IIII označi prostor prerija i </a:t>
            </a:r>
            <a:r>
              <a:rPr lang="hr-HR" sz="2800" dirty="0" err="1"/>
              <a:t>pampi</a:t>
            </a:r>
            <a:r>
              <a:rPr lang="hr-HR" sz="2800" dirty="0"/>
              <a:t>.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hr-HR" sz="2800" dirty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hr-HR" sz="2800" dirty="0"/>
              <a:t>Plavom bojom ucrtaj smjer Humboldtove struje.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hr-HR" sz="2800" dirty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hr-HR" sz="2800" dirty="0" err="1"/>
              <a:t>Znakovim</a:t>
            </a:r>
            <a:r>
              <a:rPr lang="hr-HR" sz="2800" dirty="0"/>
              <a:t> XXXX označi prostor koji često stradava od </a:t>
            </a:r>
            <a:r>
              <a:rPr lang="hr-HR" sz="2800" dirty="0" err="1"/>
              <a:t>harikena</a:t>
            </a:r>
            <a:r>
              <a:rPr lang="hr-HR" sz="2800" dirty="0"/>
              <a:t>. 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hr-HR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8FD910C-293E-EAC9-F032-24DACF9CA0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8123" y="218445"/>
            <a:ext cx="2921813" cy="5288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183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7714CEC-BB63-6DD6-C970-8D57C7A1A08A}"/>
              </a:ext>
            </a:extLst>
          </p:cNvPr>
          <p:cNvSpPr txBox="1"/>
          <p:nvPr/>
        </p:nvSpPr>
        <p:spPr>
          <a:xfrm>
            <a:off x="1061221" y="615648"/>
            <a:ext cx="9783759" cy="59708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hr-HR" sz="2800" dirty="0"/>
              <a:t>Slovom A označi prostor </a:t>
            </a:r>
            <a:r>
              <a:rPr lang="hr-HR" sz="2800" dirty="0" err="1"/>
              <a:t>Altiplanosa</a:t>
            </a:r>
            <a:r>
              <a:rPr lang="hr-HR" sz="2800" dirty="0"/>
              <a:t>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hr-HR" sz="2800" dirty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hr-HR" sz="2800" dirty="0"/>
              <a:t>Žutom bojom oboji dio Amerike koji nastanjuju </a:t>
            </a:r>
            <a:r>
              <a:rPr lang="hr-HR" sz="2800" dirty="0" err="1"/>
              <a:t>Inuiti</a:t>
            </a:r>
            <a:r>
              <a:rPr lang="hr-HR" sz="2800" dirty="0"/>
              <a:t>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hr-HR" sz="2800" dirty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hr-HR" sz="2800" dirty="0"/>
              <a:t>Znakom naftnog tornja              označi države bogate naftom.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hr-HR" sz="2800" dirty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hr-HR" sz="2800" dirty="0"/>
              <a:t>Znakom            označi položaj </a:t>
            </a:r>
            <a:r>
              <a:rPr lang="hr-HR" sz="2800" dirty="0" err="1"/>
              <a:t>selvasa</a:t>
            </a:r>
            <a:r>
              <a:rPr lang="hr-HR" sz="2800" dirty="0"/>
              <a:t>. 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hr-HR" sz="2800" dirty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hr-HR" sz="2800" dirty="0"/>
              <a:t>Slovom B označi položaj </a:t>
            </a:r>
            <a:r>
              <a:rPr lang="hr-HR" sz="2800" dirty="0" err="1"/>
              <a:t>beltova</a:t>
            </a:r>
            <a:r>
              <a:rPr lang="hr-HR" sz="2800" dirty="0"/>
              <a:t>.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hr-HR" sz="2800" dirty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hr-HR" sz="2800" dirty="0"/>
              <a:t>Znakom            označi položaj nekadašnjih </a:t>
            </a:r>
            <a:r>
              <a:rPr lang="hr-HR" sz="2800" dirty="0" err="1"/>
              <a:t>camposa</a:t>
            </a:r>
            <a:r>
              <a:rPr lang="hr-HR" sz="2800" dirty="0"/>
              <a:t>, a danas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hr-HR" sz="2800" dirty="0"/>
          </a:p>
          <a:p>
            <a:r>
              <a:rPr lang="hr-HR" sz="2800" dirty="0"/>
              <a:t>   plantaža kave.</a:t>
            </a:r>
          </a:p>
          <a:p>
            <a:endParaRPr lang="hr-HR" sz="1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E203AE0-3E31-4429-DD94-36A6BD98AD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5142271" y="2103189"/>
            <a:ext cx="609600" cy="94773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B314661-3506-D703-ADF7-5D11CBAEE6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3584" y="2907890"/>
            <a:ext cx="1076324" cy="82391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D0624F6-6504-4D73-69A4-B9CEFAF4A8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5674" y="4896320"/>
            <a:ext cx="814234" cy="62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816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963DCC7-D478-A901-7D99-DD073F3548F6}"/>
              </a:ext>
            </a:extLst>
          </p:cNvPr>
          <p:cNvSpPr txBox="1"/>
          <p:nvPr/>
        </p:nvSpPr>
        <p:spPr>
          <a:xfrm>
            <a:off x="588396" y="855932"/>
            <a:ext cx="938253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sz="2800" dirty="0"/>
              <a:t>Znakom II označi položaj slapova </a:t>
            </a:r>
            <a:r>
              <a:rPr lang="hr-HR" sz="2800" dirty="0" err="1"/>
              <a:t>Niagare</a:t>
            </a:r>
            <a:r>
              <a:rPr lang="hr-HR" sz="2800" dirty="0"/>
              <a:t>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sz="28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sz="2800" dirty="0"/>
              <a:t>Zaokruži Veliko medvjeđe jezero.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sz="28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sz="2800" dirty="0"/>
              <a:t>Smeđom bojom označi pružanje </a:t>
            </a:r>
            <a:r>
              <a:rPr lang="hr-HR" sz="2800" dirty="0" err="1"/>
              <a:t>Siera</a:t>
            </a:r>
            <a:r>
              <a:rPr lang="hr-HR" sz="2800" dirty="0"/>
              <a:t> </a:t>
            </a:r>
            <a:r>
              <a:rPr lang="hr-HR" sz="2800" dirty="0" err="1"/>
              <a:t>Madre</a:t>
            </a:r>
            <a:r>
              <a:rPr lang="hr-HR" sz="2800" dirty="0"/>
              <a:t> </a:t>
            </a:r>
            <a:r>
              <a:rPr lang="hr-HR" sz="2800" dirty="0" err="1"/>
              <a:t>Occidentala</a:t>
            </a:r>
            <a:r>
              <a:rPr lang="hr-HR" sz="2800" dirty="0"/>
              <a:t>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sz="28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sz="2800" dirty="0"/>
              <a:t>Slovom H označi Hudsonov zaljev.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sz="28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sz="2800" dirty="0"/>
              <a:t>Žutom bojom oboji položaj Gvajanskog gorja.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sz="28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EBBD1C4-F1C9-DA80-AA68-E1CD6F0EB95B}"/>
              </a:ext>
            </a:extLst>
          </p:cNvPr>
          <p:cNvSpPr txBox="1"/>
          <p:nvPr/>
        </p:nvSpPr>
        <p:spPr>
          <a:xfrm>
            <a:off x="757361" y="5028063"/>
            <a:ext cx="10358561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sz="2800" dirty="0"/>
              <a:t>Točkicom        i znakom $ označi grad koji je financijsko središte </a:t>
            </a:r>
          </a:p>
          <a:p>
            <a:endParaRPr lang="hr-HR" sz="2800" dirty="0"/>
          </a:p>
          <a:p>
            <a:r>
              <a:rPr lang="hr-HR" sz="2800" dirty="0"/>
              <a:t>   Amerike i svijeta. 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6D525FA-DDD7-EC7C-C321-BDA637287A9E}"/>
              </a:ext>
            </a:extLst>
          </p:cNvPr>
          <p:cNvSpPr/>
          <p:nvPr/>
        </p:nvSpPr>
        <p:spPr>
          <a:xfrm>
            <a:off x="2631882" y="5184913"/>
            <a:ext cx="222637" cy="254441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734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162AC3D-70A3-72B3-A29E-86B6EF7EE80D}"/>
              </a:ext>
            </a:extLst>
          </p:cNvPr>
          <p:cNvSpPr txBox="1"/>
          <p:nvPr/>
        </p:nvSpPr>
        <p:spPr>
          <a:xfrm>
            <a:off x="677849" y="581815"/>
            <a:ext cx="11583062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sz="2800" dirty="0"/>
              <a:t>Točkicom      i brojevima označi položaje  sljedećih gradova: </a:t>
            </a:r>
          </a:p>
          <a:p>
            <a:endParaRPr lang="hr-HR" sz="2800" dirty="0"/>
          </a:p>
          <a:p>
            <a:r>
              <a:rPr lang="hr-HR" sz="2800" dirty="0"/>
              <a:t>     1- Boston                 2- Toronto           3-Vancouver               4-  New </a:t>
            </a:r>
            <a:r>
              <a:rPr lang="hr-HR" sz="2800" dirty="0" err="1"/>
              <a:t>Orleans</a:t>
            </a:r>
            <a:r>
              <a:rPr lang="hr-HR" sz="2800" dirty="0"/>
              <a:t>             </a:t>
            </a:r>
          </a:p>
          <a:p>
            <a:endParaRPr lang="hr-HR" sz="2800" dirty="0"/>
          </a:p>
          <a:p>
            <a:r>
              <a:rPr lang="hr-HR" sz="2800" dirty="0"/>
              <a:t>    5-Los Angeles            6- Sao Paulo                  7- Santiago              8- Rosario              </a:t>
            </a:r>
          </a:p>
          <a:p>
            <a:endParaRPr lang="hr-HR" sz="2800" dirty="0"/>
          </a:p>
          <a:p>
            <a:r>
              <a:rPr lang="hr-HR" sz="2800" dirty="0"/>
              <a:t>     9- Belem                      10- Chicago 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r-HR" sz="28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sz="2800" dirty="0"/>
              <a:t>Ucrtaj jednu transkontinentalnu prometnicu.  </a:t>
            </a:r>
          </a:p>
          <a:p>
            <a:r>
              <a:rPr lang="hr-HR" sz="2800" dirty="0"/>
              <a:t>    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ACC7F9C-7B0B-4CC4-6310-52E685D80851}"/>
              </a:ext>
            </a:extLst>
          </p:cNvPr>
          <p:cNvSpPr/>
          <p:nvPr/>
        </p:nvSpPr>
        <p:spPr>
          <a:xfrm>
            <a:off x="2488759" y="763988"/>
            <a:ext cx="222637" cy="254441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890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208</Words>
  <Application>Microsoft Office PowerPoint</Application>
  <PresentationFormat>Widescreen</PresentationFormat>
  <Paragraphs>53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Igre za ponavljanje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Igre za ponavljanje</dc:title>
  <dc:creator>Ružica</dc:creator>
  <cp:lastModifiedBy>Ružica Ivanković Ciotti</cp:lastModifiedBy>
  <cp:revision>10</cp:revision>
  <dcterms:created xsi:type="dcterms:W3CDTF">2023-05-22T09:21:19Z</dcterms:created>
  <dcterms:modified xsi:type="dcterms:W3CDTF">2025-05-25T06:21:59Z</dcterms:modified>
</cp:coreProperties>
</file>