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15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846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3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33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53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3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92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10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25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7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94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9662-8EA5-4BAE-80F5-9EB600E018D1}" type="datetimeFigureOut">
              <a:rPr lang="hr-HR" smtClean="0"/>
              <a:t>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3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81FE16-D96D-4E25-AD19-D77BDB410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33388"/>
            <a:ext cx="8280920" cy="6447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98" y="2109311"/>
            <a:ext cx="7772400" cy="1470025"/>
          </a:xfrm>
        </p:spPr>
        <p:txBody>
          <a:bodyPr/>
          <a:lstStyle/>
          <a:p>
            <a:r>
              <a:rPr lang="hr-HR" dirty="0"/>
              <a:t>Zapadna i Sjeverna Europa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8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7117" y="359487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Vannern</a:t>
            </a:r>
            <a:r>
              <a:rPr lang="hr-HR" dirty="0"/>
              <a:t> i </a:t>
            </a:r>
            <a:r>
              <a:rPr lang="hr-HR" dirty="0" err="1"/>
              <a:t>Vattern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447" y="194071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192170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5" y="343138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340" y="34789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4" y="184482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32873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338008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43138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501317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501317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59" y="501317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95936" y="714881"/>
            <a:ext cx="846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Bergen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3036" y="695721"/>
            <a:ext cx="1858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Suomen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 err="1">
                <a:solidFill>
                  <a:schemeClr val="bg1"/>
                </a:solidFill>
              </a:rPr>
              <a:t>Tasavalta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9" y="2123037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automobilska industrija- Volvo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1301" y="2150196"/>
            <a:ext cx="2321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telekomunikacija industrija- Nokia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4356" y="5195498"/>
            <a:ext cx="2421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elektrotehnička industrija- Electrolux</a:t>
            </a:r>
          </a:p>
        </p:txBody>
      </p:sp>
      <p:sp>
        <p:nvSpPr>
          <p:cNvPr id="8" name="Rectangle 7"/>
          <p:cNvSpPr/>
          <p:nvPr/>
        </p:nvSpPr>
        <p:spPr>
          <a:xfrm>
            <a:off x="6447950" y="2307703"/>
            <a:ext cx="224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Svalbard</a:t>
            </a:r>
            <a:r>
              <a:rPr lang="hr-HR" dirty="0">
                <a:solidFill>
                  <a:schemeClr val="bg1"/>
                </a:solidFill>
              </a:rPr>
              <a:t> i  Jan </a:t>
            </a:r>
            <a:r>
              <a:rPr lang="hr-HR" dirty="0" err="1">
                <a:solidFill>
                  <a:schemeClr val="bg1"/>
                </a:solidFill>
              </a:rPr>
              <a:t>Mayen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3747070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izlaz na Sjeverno i Baltičko more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95936" y="3700903"/>
            <a:ext cx="110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Stavanger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5662" y="356240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najdulja i najrazvedenija europska obala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29499" y="5333997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Lulea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6763" y="538016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Malmo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951" y="177235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737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89899" y="699646"/>
            <a:ext cx="1671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Alandsko</a:t>
            </a:r>
            <a:r>
              <a:rPr lang="hr-HR" dirty="0">
                <a:solidFill>
                  <a:schemeClr val="bg1"/>
                </a:solidFill>
              </a:rPr>
              <a:t> otočje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2011" y="627637"/>
            <a:ext cx="2259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svjetska pomorska sila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30893" y="573600"/>
            <a:ext cx="77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Lofoti</a:t>
            </a:r>
            <a:r>
              <a:rPr lang="hr-HR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8790" y="4999800"/>
            <a:ext cx="2711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najveći proizvođač električne energije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2011" y="3284984"/>
            <a:ext cx="2354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najveća i najmnogoljudnija sjevernoeuropska zemlja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9899" y="4907467"/>
            <a:ext cx="1976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švedski i finski jezik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88224" y="2139341"/>
            <a:ext cx="171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visok % stranaca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899" y="2204864"/>
            <a:ext cx="197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vjetrolektrane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2011" y="1927865"/>
            <a:ext cx="2354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najrazvijenija prehrambena  industrija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54896" y="336945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geotermalna energija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3528" y="3440277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veliki proizvođač nafte i plina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61811" y="4989305"/>
            <a:ext cx="1411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otok </a:t>
            </a:r>
            <a:r>
              <a:rPr lang="hr-HR" dirty="0" err="1">
                <a:solidFill>
                  <a:schemeClr val="bg1"/>
                </a:solidFill>
              </a:rPr>
              <a:t>Gotland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1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2402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bogatstvo željezne rude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1198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Trondheim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7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Narvik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1310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Sogne</a:t>
            </a:r>
            <a:r>
              <a:rPr lang="hr-HR" dirty="0">
                <a:solidFill>
                  <a:schemeClr val="bg1"/>
                </a:solidFill>
              </a:rPr>
              <a:t> fjord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79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gejziri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najgušće naseljena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nuklearne elektrane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najviše šuma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najveći ulov ribe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Sami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fjeldovi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0233" y="5078476"/>
            <a:ext cx="97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morene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93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Hebridi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1298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Zeleni pojas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738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klifovi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824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Severn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292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litoralizacija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najgušće naseljene u ZE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Ben Nevis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Crna Engleska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Pas de </a:t>
            </a:r>
            <a:r>
              <a:rPr lang="hr-HR" dirty="0" err="1">
                <a:solidFill>
                  <a:schemeClr val="bg1"/>
                </a:solidFill>
              </a:rPr>
              <a:t>Calais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Najviši stupanj urbanizacija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Oxford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0233" y="5078476"/>
            <a:ext cx="177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Zelena  Engleska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42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1695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Engleska rivijera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930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Lourdes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Vino i sir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1818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Zavale Francuske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Aberdeen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TGV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Lowlands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decentralizacija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plimoelektrana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Azurna obala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Europort</a:t>
            </a:r>
            <a:r>
              <a:rPr lang="hr-HR" dirty="0">
                <a:solidFill>
                  <a:schemeClr val="bg1"/>
                </a:solidFill>
              </a:rPr>
              <a:t> 2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0233" y="5078476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Ajaccio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92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156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kneževina u ZE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1187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Europort</a:t>
            </a:r>
            <a:r>
              <a:rPr lang="hr-HR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1456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Jezici u Belgiji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85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Ardeni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05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>
                <a:solidFill>
                  <a:schemeClr val="bg1"/>
                </a:solidFill>
              </a:rPr>
              <a:t>Grenoble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nuklearne  elektrane u 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polderi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Zlatni trokut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Dolina </a:t>
            </a:r>
            <a:r>
              <a:rPr lang="hr-HR" dirty="0" err="1">
                <a:solidFill>
                  <a:schemeClr val="bg1"/>
                </a:solidFill>
              </a:rPr>
              <a:t>Loire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Den Haag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0233" y="5078476"/>
            <a:ext cx="142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Europski sud</a:t>
            </a:r>
            <a:r>
              <a:rPr lang="hr-HR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3645024"/>
            <a:ext cx="10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Bruxelles</a:t>
            </a:r>
          </a:p>
        </p:txBody>
      </p:sp>
    </p:spTree>
    <p:extLst>
      <p:ext uri="{BB962C8B-B14F-4D97-AF65-F5344CB8AC3E}">
        <p14:creationId xmlns:p14="http://schemas.microsoft.com/office/powerpoint/2010/main" val="38343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570" y="465266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1194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Strasbourg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1032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Bretagne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936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Benelux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93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estuarij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22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Zeleni otok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vjetrolektrane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Keltski tigar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Maas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vojvodstvo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Cork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solidFill>
                  <a:schemeClr val="bg1"/>
                </a:solidFill>
              </a:rPr>
              <a:t>Monte Carlo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1433" y="5019659"/>
            <a:ext cx="22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</a:t>
            </a:r>
            <a:r>
              <a:rPr lang="hr-HR">
                <a:solidFill>
                  <a:schemeClr val="bg1"/>
                </a:solidFill>
              </a:rPr>
              <a:t>regonsko</a:t>
            </a:r>
            <a:r>
              <a:rPr lang="hr-HR" dirty="0">
                <a:solidFill>
                  <a:schemeClr val="bg1"/>
                </a:solidFill>
              </a:rPr>
              <a:t> stočarstvo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9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173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Zapadna i Sjeverna Europa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Ružica</dc:creator>
  <cp:lastModifiedBy>Ružica</cp:lastModifiedBy>
  <cp:revision>11</cp:revision>
  <dcterms:created xsi:type="dcterms:W3CDTF">2018-01-13T16:46:25Z</dcterms:created>
  <dcterms:modified xsi:type="dcterms:W3CDTF">2020-02-08T20:07:26Z</dcterms:modified>
</cp:coreProperties>
</file>